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63" r:id="rId2"/>
    <p:sldId id="256" r:id="rId3"/>
    <p:sldId id="257" r:id="rId4"/>
    <p:sldId id="258" r:id="rId5"/>
    <p:sldId id="260" r:id="rId6"/>
    <p:sldId id="261" r:id="rId7"/>
    <p:sldId id="259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95" d="100"/>
          <a:sy n="95" d="100"/>
        </p:scale>
        <p:origin x="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8/25/2023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2.jpe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3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1300000">
            <a:off x="893445" y="2322195"/>
            <a:ext cx="6556375" cy="4351655"/>
          </a:xfrm>
        </p:spPr>
        <p:txBody>
          <a:bodyPr>
            <a:normAutofit fontScale="60000"/>
          </a:bodyPr>
          <a:lstStyle/>
          <a:p>
            <a:pPr marL="0" indent="0">
              <a:buNone/>
            </a:pPr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  <a:latin typeface="Comic Sans MS Regular" panose="030F0702030302020204" charset="0"/>
                <a:cs typeface="Comic Sans MS Regular" panose="030F0702030302020204" charset="0"/>
              </a:rPr>
              <a:t>By Jack McBride  - </a:t>
            </a:r>
          </a:p>
          <a:p>
            <a:pPr marL="0" indent="0">
              <a:buNone/>
            </a:pPr>
            <a:endParaRPr 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  <a:lumMod val="40000"/>
                  <a:lumOff val="60000"/>
                </a:schemeClr>
              </a:solidFill>
              <a:effectLst/>
              <a:latin typeface="Comic Sans MS Regular" panose="030F0702030302020204" charset="0"/>
              <a:cs typeface="Comic Sans MS Regular" panose="030F0702030302020204" charset="0"/>
            </a:endParaRPr>
          </a:p>
          <a:p>
            <a:pPr marL="0" indent="0">
              <a:buNone/>
            </a:pPr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  <a:latin typeface="Comic Sans MS Regular" panose="030F0702030302020204" charset="0"/>
                <a:cs typeface="Comic Sans MS Regular" panose="030F0702030302020204" charset="0"/>
              </a:rPr>
              <a:t>‘’Captian Jack’’</a:t>
            </a:r>
          </a:p>
          <a:p>
            <a:pPr marL="0" indent="0">
              <a:buNone/>
            </a:pPr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  <a:latin typeface="Comic Sans MS Regular" panose="030F0702030302020204" charset="0"/>
                <a:cs typeface="Comic Sans MS Regular" panose="030F0702030302020204" charset="0"/>
              </a:rPr>
              <a:t>This is my story of why I made a canal boat on the canal to describe myself.  I’m an artist and I like to make lots of different things to show who I am especially as part of Pamis online Art group every Monday with David Grigor of Blind Create.</a:t>
            </a:r>
          </a:p>
          <a:p>
            <a:pPr marL="0" indent="0">
              <a:buNone/>
            </a:pPr>
            <a:endParaRPr 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  <a:lumMod val="40000"/>
                  <a:lumOff val="60000"/>
                </a:schemeClr>
              </a:solidFill>
              <a:effectLst/>
              <a:latin typeface="Comic Sans MS Regular" panose="030F0702030302020204" charset="0"/>
              <a:cs typeface="Comic Sans MS Regular" panose="030F0702030302020204" charset="0"/>
            </a:endParaRPr>
          </a:p>
          <a:p>
            <a:pPr marL="0" indent="0">
              <a:buNone/>
            </a:pPr>
            <a:r>
              <a:rPr lang="en-US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  <a:latin typeface="Comic Sans MS Regular" panose="030F0702030302020204" charset="0"/>
                <a:cs typeface="Comic Sans MS Regular" panose="030F0702030302020204" charset="0"/>
              </a:rPr>
              <a:t>It was obvious what I wanted to do for my project, I’m called Captain Jack because I steer a special canal boat on the Lancashire canal every July for over 10 years and I love it. Let me tell you about how I made my proejct.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4" name="Curved Up Ribbon 3"/>
          <p:cNvSpPr/>
          <p:nvPr/>
        </p:nvSpPr>
        <p:spPr>
          <a:xfrm rot="21360000">
            <a:off x="266065" y="303530"/>
            <a:ext cx="11659870" cy="1856105"/>
          </a:xfrm>
          <a:prstGeom prst="ellipseRibbon2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Box 4"/>
          <p:cNvSpPr txBox="1"/>
          <p:nvPr/>
        </p:nvSpPr>
        <p:spPr>
          <a:xfrm rot="21360000">
            <a:off x="3427730" y="496570"/>
            <a:ext cx="5431790" cy="101473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6000">
                <a:latin typeface="Comic Sans MS Regular" panose="030F0702030302020204" charset="0"/>
                <a:cs typeface="Comic Sans MS Regular" panose="030F0702030302020204" charset="0"/>
              </a:rPr>
              <a:t>This Is Me !</a:t>
            </a:r>
          </a:p>
        </p:txBody>
      </p:sp>
      <p:pic>
        <p:nvPicPr>
          <p:cNvPr id="6" name="Picture 5" descr="Jack on the boa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20000">
            <a:off x="8201660" y="2216785"/>
            <a:ext cx="3053715" cy="4074160"/>
          </a:xfrm>
          <a:prstGeom prst="rect">
            <a:avLst/>
          </a:prstGeom>
          <a:effectLst>
            <a:glow rad="355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2" name="Picture 1" descr="Captains hat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20000">
            <a:off x="5364480" y="1908175"/>
            <a:ext cx="1176020" cy="1135380"/>
          </a:xfrm>
          <a:prstGeom prst="rect">
            <a:avLst/>
          </a:prstGeom>
        </p:spPr>
      </p:pic>
      <p:pic>
        <p:nvPicPr>
          <p:cNvPr id="8" name="Picture 7" descr="Anchor and chain cop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20000">
            <a:off x="1910080" y="1148715"/>
            <a:ext cx="794385" cy="794385"/>
          </a:xfrm>
          <a:prstGeom prst="rect">
            <a:avLst/>
          </a:prstGeom>
        </p:spPr>
      </p:pic>
      <p:pic>
        <p:nvPicPr>
          <p:cNvPr id="10" name="Picture 9" descr="Anchor and chain cop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80000">
            <a:off x="9275445" y="633730"/>
            <a:ext cx="905510" cy="90551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40000">
            <a:off x="1238250" y="1226820"/>
            <a:ext cx="9144000" cy="1539875"/>
          </a:xfrm>
        </p:spPr>
        <p:txBody>
          <a:bodyPr>
            <a:normAutofit fontScale="90000"/>
          </a:bodyPr>
          <a:lstStyle/>
          <a:p>
            <a:br>
              <a:rPr lang="en-US" sz="311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latin typeface="Comic Sans MS Regular" panose="030F0702030302020204" charset="0"/>
                <a:cs typeface="Comic Sans MS Regular" panose="030F0702030302020204" charset="0"/>
              </a:rPr>
            </a:br>
            <a:br>
              <a:rPr lang="en-US" sz="311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/>
                <a:latin typeface="Comic Sans MS Regular" panose="030F0702030302020204" charset="0"/>
                <a:cs typeface="Comic Sans MS Regular" panose="030F0702030302020204" charset="0"/>
              </a:rPr>
            </a:br>
            <a:r>
              <a:rPr lang="en-US" sz="3110" dirty="0">
                <a:ln>
                  <a:solidFill>
                    <a:srgbClr val="002060"/>
                  </a:solidFill>
                </a:ln>
                <a:gradFill>
                  <a:gsLst>
                    <a:gs pos="0">
                      <a:schemeClr val="accent5">
                        <a:lumMod val="50000"/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 Regular" panose="030F0702030302020204" charset="0"/>
                <a:cs typeface="Comic Sans MS Regular" panose="030F0702030302020204" charset="0"/>
              </a:rPr>
              <a:t>I wanted to make a canal boat on the canal with me steering the boat, so to start with David showed me examples of what I could make. With support from mum I then needed to make a boat</a:t>
            </a:r>
            <a:r>
              <a:rPr lang="en-US" dirty="0">
                <a:ln>
                  <a:solidFill>
                    <a:srgbClr val="002060"/>
                  </a:solidFill>
                </a:ln>
                <a:gradFill>
                  <a:gsLst>
                    <a:gs pos="0">
                      <a:schemeClr val="accent5">
                        <a:lumMod val="50000"/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.</a:t>
            </a:r>
          </a:p>
        </p:txBody>
      </p:sp>
      <p:pic>
        <p:nvPicPr>
          <p:cNvPr id="4" name="Picture 3" descr="Captain Jack - completed work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20000">
            <a:off x="6877050" y="3444240"/>
            <a:ext cx="3535680" cy="2883535"/>
          </a:xfrm>
          <a:prstGeom prst="rect">
            <a:avLst/>
          </a:prstGeom>
          <a:effectLst>
            <a:glow rad="444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 descr="20230810_1347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620000">
            <a:off x="2336800" y="3159760"/>
            <a:ext cx="3220720" cy="3220720"/>
          </a:xfrm>
          <a:prstGeom prst="rect">
            <a:avLst/>
          </a:prstGeom>
          <a:effectLst>
            <a:glow rad="2921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3" name="Picture 2" descr="Captains hat cop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860000">
            <a:off x="322580" y="298450"/>
            <a:ext cx="967740" cy="967740"/>
          </a:xfrm>
          <a:prstGeom prst="rect">
            <a:avLst/>
          </a:prstGeom>
        </p:spPr>
      </p:pic>
      <p:pic>
        <p:nvPicPr>
          <p:cNvPr id="7" name="Picture 6" descr="Captains hat cop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00000">
            <a:off x="10656570" y="349885"/>
            <a:ext cx="955675" cy="955675"/>
          </a:xfrm>
          <a:prstGeom prst="rect">
            <a:avLst/>
          </a:prstGeom>
        </p:spPr>
      </p:pic>
      <p:pic>
        <p:nvPicPr>
          <p:cNvPr id="9" name="Picture 8" descr="Anchor and chain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000000">
            <a:off x="608330" y="5353685"/>
            <a:ext cx="1022985" cy="1022985"/>
          </a:xfrm>
          <a:prstGeom prst="rect">
            <a:avLst/>
          </a:prstGeom>
        </p:spPr>
      </p:pic>
      <p:pic>
        <p:nvPicPr>
          <p:cNvPr id="10" name="Picture 9" descr="Anchor and chain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920000">
            <a:off x="10872470" y="5469255"/>
            <a:ext cx="1022985" cy="102298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1300000">
            <a:off x="485775" y="1249680"/>
            <a:ext cx="10515600" cy="1985010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 Regular" panose="030F0702030302020204" charset="0"/>
                <a:cs typeface="Comic Sans MS Regular" panose="030F0702030302020204" charset="0"/>
              </a:rPr>
              <a:t>To start with I used lolly sticks to begin the canal boat. We used PVA glue and put several lolly sticks together in a row and 2 infront. We then cut some sticks to make the sides like laying bricks to build the boat. Just like this: </a:t>
            </a:r>
          </a:p>
        </p:txBody>
      </p:sp>
      <p:pic>
        <p:nvPicPr>
          <p:cNvPr id="5" name="Picture 4" descr="stick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80000">
            <a:off x="1978660" y="3440430"/>
            <a:ext cx="2251710" cy="300228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Picture 6" descr="Jack's resources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80000">
            <a:off x="6972300" y="2980690"/>
            <a:ext cx="2489835" cy="3319780"/>
          </a:xfrm>
          <a:prstGeom prst="rect">
            <a:avLst/>
          </a:prstGeom>
          <a:effectLst>
            <a:glow rad="3683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" name="Picture 1" descr="Anchor and chain cop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620000">
            <a:off x="344805" y="297180"/>
            <a:ext cx="1141095" cy="1141095"/>
          </a:xfrm>
          <a:prstGeom prst="rect">
            <a:avLst/>
          </a:prstGeom>
        </p:spPr>
      </p:pic>
      <p:pic>
        <p:nvPicPr>
          <p:cNvPr id="4" name="Picture 3" descr="Anchor and chain cop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0000">
            <a:off x="10702290" y="140970"/>
            <a:ext cx="1166495" cy="1166495"/>
          </a:xfrm>
          <a:prstGeom prst="rect">
            <a:avLst/>
          </a:prstGeom>
        </p:spPr>
      </p:pic>
      <p:pic>
        <p:nvPicPr>
          <p:cNvPr id="6" name="Picture 5" descr="Captains hat.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09160" y="4414520"/>
            <a:ext cx="1711960" cy="1711960"/>
          </a:xfrm>
          <a:prstGeom prst="rect">
            <a:avLst/>
          </a:prstGeom>
        </p:spPr>
      </p:pic>
      <p:pic>
        <p:nvPicPr>
          <p:cNvPr id="8" name="Picture 7" descr="Anchor and chain cop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820000">
            <a:off x="327025" y="5484495"/>
            <a:ext cx="972185" cy="972185"/>
          </a:xfrm>
          <a:prstGeom prst="rect">
            <a:avLst/>
          </a:prstGeom>
        </p:spPr>
      </p:pic>
      <p:pic>
        <p:nvPicPr>
          <p:cNvPr id="9" name="Picture 8" descr="Anchor and chain cop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380000">
            <a:off x="10502265" y="5203825"/>
            <a:ext cx="1210945" cy="1210945"/>
          </a:xfrm>
          <a:prstGeom prst="rect">
            <a:avLst/>
          </a:prstGeom>
        </p:spPr>
      </p:pic>
      <p:pic>
        <p:nvPicPr>
          <p:cNvPr id="10" name="Picture 9" descr="Canal boat copy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60000">
            <a:off x="4241165" y="221615"/>
            <a:ext cx="2647950" cy="100584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1180000">
            <a:off x="1247140" y="1120775"/>
            <a:ext cx="4687570" cy="4400550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US">
                <a:ln>
                  <a:solidFill>
                    <a:srgbClr val="002060"/>
                  </a:solidFill>
                </a:ln>
                <a:gradFill>
                  <a:gsLst>
                    <a:gs pos="0">
                      <a:schemeClr val="accent5">
                        <a:lumMod val="50000"/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 Regular" panose="030F0702030302020204" charset="0"/>
                <a:cs typeface="Comic Sans MS Regular" panose="030F0702030302020204" charset="0"/>
              </a:rPr>
              <a:t>Then:</a:t>
            </a:r>
          </a:p>
          <a:p>
            <a:pPr marL="0" indent="0">
              <a:buNone/>
            </a:pPr>
            <a:r>
              <a:rPr lang="en-US">
                <a:ln>
                  <a:solidFill>
                    <a:srgbClr val="002060"/>
                  </a:solidFill>
                </a:ln>
                <a:gradFill>
                  <a:gsLst>
                    <a:gs pos="0">
                      <a:schemeClr val="accent5">
                        <a:lumMod val="50000"/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 Regular" panose="030F0702030302020204" charset="0"/>
                <a:cs typeface="Comic Sans MS Regular" panose="030F0702030302020204" charset="0"/>
              </a:rPr>
              <a:t>When the canal boat was dry after glueing I started making some of the features for the boat and used different things to make them such as colour clay shown here:</a:t>
            </a:r>
          </a:p>
          <a:p>
            <a:pPr marL="0" indent="0">
              <a:buNone/>
            </a:pPr>
            <a:endParaRPr lang="en-US">
              <a:ln>
                <a:solidFill>
                  <a:srgbClr val="002060"/>
                </a:solidFill>
              </a:ln>
              <a:gradFill>
                <a:gsLst>
                  <a:gs pos="0">
                    <a:schemeClr val="accent5">
                      <a:lumMod val="50000"/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omic Sans MS Regular" panose="030F0702030302020204" charset="0"/>
              <a:cs typeface="Comic Sans MS Regular" panose="030F0702030302020204" charset="0"/>
            </a:endParaRPr>
          </a:p>
          <a:p>
            <a:pPr marL="0" indent="0">
              <a:buNone/>
            </a:pPr>
            <a:r>
              <a:rPr lang="en-US">
                <a:ln>
                  <a:solidFill>
                    <a:srgbClr val="002060"/>
                  </a:solidFill>
                </a:ln>
                <a:gradFill>
                  <a:gsLst>
                    <a:gs pos="0">
                      <a:schemeClr val="accent5">
                        <a:lumMod val="50000"/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Comic Sans MS Regular" panose="030F0702030302020204" charset="0"/>
                <a:cs typeface="Comic Sans MS Regular" panose="030F0702030302020204" charset="0"/>
              </a:rPr>
              <a:t>I chose particular colours and different textures for the boat.</a:t>
            </a:r>
          </a:p>
          <a:p>
            <a:pPr marL="0" indent="0">
              <a:buNone/>
            </a:pPr>
            <a:endParaRPr lang="en-US">
              <a:ln/>
              <a:gradFill>
                <a:gsLst>
                  <a:gs pos="0">
                    <a:schemeClr val="accent5">
                      <a:lumMod val="50000"/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omic Sans MS Regular" panose="030F0702030302020204" charset="0"/>
              <a:cs typeface="Comic Sans MS Regular" panose="030F0702030302020204" charset="0"/>
            </a:endParaRPr>
          </a:p>
          <a:p>
            <a:pPr marL="0" indent="0">
              <a:buNone/>
            </a:pPr>
            <a:endParaRPr lang="en-US">
              <a:ln/>
              <a:gradFill>
                <a:gsLst>
                  <a:gs pos="0">
                    <a:schemeClr val="accent5">
                      <a:lumMod val="50000"/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Comic Sans MS Regular" panose="030F0702030302020204" charset="0"/>
              <a:cs typeface="Comic Sans MS Regular" panose="030F0702030302020204" charset="0"/>
            </a:endParaRPr>
          </a:p>
        </p:txBody>
      </p:sp>
      <p:pic>
        <p:nvPicPr>
          <p:cNvPr id="4" name="Picture 3" descr="Jack's resource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0000">
            <a:off x="6042025" y="825500"/>
            <a:ext cx="4152265" cy="5536565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" name="Picture 1" descr="Captains hat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20000">
            <a:off x="452755" y="320675"/>
            <a:ext cx="1066800" cy="1042035"/>
          </a:xfrm>
          <a:prstGeom prst="rect">
            <a:avLst/>
          </a:prstGeom>
        </p:spPr>
      </p:pic>
      <p:pic>
        <p:nvPicPr>
          <p:cNvPr id="5" name="Picture 4" descr="Captains hat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00000">
            <a:off x="10749280" y="320675"/>
            <a:ext cx="1066800" cy="1042035"/>
          </a:xfrm>
          <a:prstGeom prst="rect">
            <a:avLst/>
          </a:prstGeom>
        </p:spPr>
      </p:pic>
      <p:pic>
        <p:nvPicPr>
          <p:cNvPr id="6" name="Picture 5" descr="Anchor and chain cop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960000">
            <a:off x="10429875" y="5203190"/>
            <a:ext cx="1248410" cy="1248410"/>
          </a:xfrm>
          <a:prstGeom prst="rect">
            <a:avLst/>
          </a:prstGeom>
        </p:spPr>
      </p:pic>
      <p:pic>
        <p:nvPicPr>
          <p:cNvPr id="7" name="Picture 6" descr="Anchor and chain cop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00000">
            <a:off x="395605" y="5297170"/>
            <a:ext cx="1180465" cy="11804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1060000">
            <a:off x="255270" y="1311275"/>
            <a:ext cx="10515600" cy="1396365"/>
          </a:xfrm>
        </p:spPr>
        <p:txBody>
          <a:bodyPr>
            <a:normAutofit lnSpcReduction="20000"/>
          </a:bodyPr>
          <a:lstStyle/>
          <a:p>
            <a:pPr marL="0" indent="0">
              <a:buNone/>
            </a:pPr>
            <a:r>
              <a:rPr lang="en-US">
                <a:ln>
                  <a:solidFill>
                    <a:srgbClr val="002060"/>
                  </a:solidFill>
                </a:ln>
                <a:gradFill>
                  <a:gsLst>
                    <a:gs pos="0">
                      <a:schemeClr val="accent5">
                        <a:lumMod val="50000"/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Then it was time to do the back ground and make the canal. I used silver foil, bubble wrap and shredded paper to look like water and the canal boat moving through the water (just like the words in this sentence!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6" name="Picture 5" descr="Jack steer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0000">
            <a:off x="6852219" y="2516973"/>
            <a:ext cx="4244340" cy="424434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6" descr="Captain Jack - completed work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60000">
            <a:off x="1561465" y="3360420"/>
            <a:ext cx="4033520" cy="302514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2" name="Picture 1" descr="Anchor and chain cop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340000">
            <a:off x="388620" y="5628640"/>
            <a:ext cx="875665" cy="875665"/>
          </a:xfrm>
          <a:prstGeom prst="rect">
            <a:avLst/>
          </a:prstGeom>
        </p:spPr>
      </p:pic>
      <p:pic>
        <p:nvPicPr>
          <p:cNvPr id="4" name="Picture 3" descr="Anchor and chain cop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020000">
            <a:off x="11115675" y="5685155"/>
            <a:ext cx="826770" cy="826770"/>
          </a:xfrm>
          <a:prstGeom prst="rect">
            <a:avLst/>
          </a:prstGeom>
        </p:spPr>
      </p:pic>
      <p:pic>
        <p:nvPicPr>
          <p:cNvPr id="8" name="Picture 7" descr="Captains hat.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20000">
            <a:off x="480060" y="467360"/>
            <a:ext cx="1192530" cy="1192530"/>
          </a:xfrm>
          <a:prstGeom prst="rect">
            <a:avLst/>
          </a:prstGeom>
        </p:spPr>
      </p:pic>
      <p:pic>
        <p:nvPicPr>
          <p:cNvPr id="9" name="Picture 8" descr="Captains hat.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">
            <a:off x="10626090" y="372745"/>
            <a:ext cx="1192530" cy="119253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1120000">
            <a:off x="1354455" y="1484630"/>
            <a:ext cx="4097020" cy="4632960"/>
          </a:xfrm>
        </p:spPr>
        <p:txBody>
          <a:bodyPr>
            <a:normAutofit fontScale="82500" lnSpcReduction="20000"/>
          </a:bodyPr>
          <a:lstStyle/>
          <a:p>
            <a:pPr marL="0" indent="0">
              <a:buNone/>
            </a:pPr>
            <a:r>
              <a:rPr lang="en-US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</a:rPr>
              <a:t>Then I finished my display by putting corrugated card at the back and paper with a picture of the canal bank and a landscape.</a:t>
            </a:r>
          </a:p>
          <a:p>
            <a:pPr marL="0" indent="0">
              <a:buNone/>
            </a:pPr>
            <a:endParaRPr lang="en-US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  <a:lumMod val="40000"/>
                  <a:lumOff val="60000"/>
                </a:schemeClr>
              </a:solidFill>
              <a:effectLst/>
            </a:endParaRPr>
          </a:p>
          <a:p>
            <a:pPr marL="0" indent="0">
              <a:buNone/>
            </a:pPr>
            <a:r>
              <a:rPr lang="en-US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</a:rPr>
              <a:t>I used a lot of different materials to make this whole project and chose </a:t>
            </a:r>
            <a:r>
              <a:rPr lang="en-US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</a:rPr>
              <a:t>colours</a:t>
            </a:r>
            <a:r>
              <a:rPr lang="en-US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</a:rPr>
              <a:t>, materials. I also chose where to put them. I really enjoyed putting them all together and hope you like this as much as </a:t>
            </a:r>
            <a:r>
              <a:rPr lang="en-US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</a:rPr>
              <a:t>i</a:t>
            </a:r>
            <a:r>
              <a:rPr lang="en-US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</a:rPr>
              <a:t> do.</a:t>
            </a:r>
          </a:p>
          <a:p>
            <a:pPr marL="0" indent="0">
              <a:buNone/>
            </a:pPr>
            <a:endParaRPr lang="en-US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  <a:lumMod val="40000"/>
                  <a:lumOff val="60000"/>
                </a:schemeClr>
              </a:solidFill>
              <a:effectLst/>
            </a:endParaRPr>
          </a:p>
          <a:p>
            <a:pPr marL="0" indent="0">
              <a:buNone/>
            </a:pPr>
            <a:r>
              <a:rPr lang="en-US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  <a:lumMod val="40000"/>
                    <a:lumOff val="60000"/>
                  </a:schemeClr>
                </a:solidFill>
                <a:effectLst/>
              </a:rPr>
              <a:t>I’m holding the box for the cake stand that my artwork is proudly sitting on:</a:t>
            </a:r>
          </a:p>
        </p:txBody>
      </p:sp>
      <p:pic>
        <p:nvPicPr>
          <p:cNvPr id="5" name="Picture 4" descr="Jack's resource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80000">
            <a:off x="6316980" y="733425"/>
            <a:ext cx="4043045" cy="5391785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2" name="Picture 1" descr="Captains hat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60000">
            <a:off x="563245" y="388620"/>
            <a:ext cx="1078230" cy="1123315"/>
          </a:xfrm>
          <a:prstGeom prst="rect">
            <a:avLst/>
          </a:prstGeom>
        </p:spPr>
      </p:pic>
      <p:pic>
        <p:nvPicPr>
          <p:cNvPr id="6" name="Picture 5" descr="Anchor and chain cop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55804">
            <a:off x="346143" y="5361271"/>
            <a:ext cx="1190625" cy="1190625"/>
          </a:xfrm>
          <a:prstGeom prst="rect">
            <a:avLst/>
          </a:prstGeom>
        </p:spPr>
      </p:pic>
      <p:pic>
        <p:nvPicPr>
          <p:cNvPr id="7" name="Picture 6" descr="Anchor and chain cop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960000">
            <a:off x="10542905" y="5267325"/>
            <a:ext cx="1190625" cy="1190625"/>
          </a:xfrm>
          <a:prstGeom prst="rect">
            <a:avLst/>
          </a:prstGeom>
        </p:spPr>
      </p:pic>
      <p:pic>
        <p:nvPicPr>
          <p:cNvPr id="8" name="Picture 7" descr="Captains hat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280000">
            <a:off x="10920730" y="290830"/>
            <a:ext cx="1016635" cy="1016635"/>
          </a:xfrm>
          <a:prstGeom prst="rect">
            <a:avLst/>
          </a:prstGeom>
        </p:spPr>
      </p:pic>
      <p:pic>
        <p:nvPicPr>
          <p:cNvPr id="9" name="Picture 8" descr="Captains hat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985" y="299085"/>
            <a:ext cx="1000125" cy="10001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1240000">
            <a:off x="1155065" y="1356995"/>
            <a:ext cx="3882390" cy="5008245"/>
          </a:xfrm>
        </p:spPr>
        <p:txBody>
          <a:bodyPr>
            <a:normAutofit fontScale="97500" lnSpcReduction="10000"/>
          </a:bodyPr>
          <a:lstStyle/>
          <a:p>
            <a:pPr marL="0" indent="0">
              <a:buNone/>
            </a:pPr>
            <a:r>
              <a:rPr lang="en-US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 Regular" panose="030F0702030302020204" charset="0"/>
                <a:cs typeface="Comic Sans MS Regular" panose="030F0702030302020204" charset="0"/>
              </a:rPr>
              <a:t>Then - with clay I made a sculpture of  myself on the boat with my Captain’s hat on. This was fun, especially because I look forward to steering and being boss! </a:t>
            </a:r>
          </a:p>
          <a:p>
            <a:pPr marL="0" indent="0">
              <a:buNone/>
            </a:pPr>
            <a:endParaRPr lang="en-US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 Regular" panose="030F0702030302020204" charset="0"/>
              <a:cs typeface="Comic Sans MS Regular" panose="030F0702030302020204" charset="0"/>
            </a:endParaRPr>
          </a:p>
          <a:p>
            <a:pPr marL="0" indent="0">
              <a:buNone/>
            </a:pPr>
            <a:r>
              <a:rPr lang="en-US" dirty="0">
                <a:ln w="12700">
                  <a:solidFill>
                    <a:srgbClr val="00206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With support I put on different </a:t>
            </a:r>
            <a:r>
              <a:rPr lang="en-US" dirty="0" err="1">
                <a:ln w="12700">
                  <a:solidFill>
                    <a:srgbClr val="00206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colour</a:t>
            </a:r>
            <a:r>
              <a:rPr lang="en-US" dirty="0">
                <a:ln w="12700">
                  <a:solidFill>
                    <a:srgbClr val="002060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materials to make me look like a bit like me.</a:t>
            </a:r>
          </a:p>
          <a:p>
            <a:pPr marL="0" indent="0">
              <a:buNone/>
            </a:pPr>
            <a:endParaRPr lang="en-US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  <a:lumMod val="60000"/>
                    <a:lumOff val="40000"/>
                  </a:schemeClr>
                </a:outerShdw>
              </a:effectLst>
            </a:endParaRPr>
          </a:p>
          <a:p>
            <a:pPr marL="0" indent="0">
              <a:buNone/>
            </a:pPr>
            <a:endParaRPr lang="en-US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  <a:lumMod val="60000"/>
                    <a:lumOff val="40000"/>
                  </a:schemeClr>
                </a:outerShdw>
              </a:effectLst>
            </a:endParaRPr>
          </a:p>
          <a:p>
            <a:pPr marL="0" indent="0">
              <a:buNone/>
            </a:pPr>
            <a:endParaRPr lang="en-US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  <a:lumMod val="60000"/>
                    <a:lumOff val="40000"/>
                  </a:schemeClr>
                </a:outerShdw>
              </a:effectLst>
            </a:endParaRPr>
          </a:p>
          <a:p>
            <a:pPr marL="0" indent="0">
              <a:buNone/>
            </a:pPr>
            <a:endParaRPr lang="en-US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5" name="Picture 4" descr="Captain Jack - figu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00000">
            <a:off x="5419090" y="395605"/>
            <a:ext cx="5086350" cy="606679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" name="Picture 3" descr="Captains hat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40000">
            <a:off x="347345" y="295910"/>
            <a:ext cx="1055370" cy="1055370"/>
          </a:xfrm>
          <a:prstGeom prst="rect">
            <a:avLst/>
          </a:prstGeom>
        </p:spPr>
      </p:pic>
      <p:pic>
        <p:nvPicPr>
          <p:cNvPr id="6" name="Picture 5" descr="Captains hat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0000">
            <a:off x="10948035" y="187960"/>
            <a:ext cx="968375" cy="968375"/>
          </a:xfrm>
          <a:prstGeom prst="rect">
            <a:avLst/>
          </a:prstGeom>
        </p:spPr>
      </p:pic>
      <p:pic>
        <p:nvPicPr>
          <p:cNvPr id="9" name="Picture 8" descr="Anchor and chain cop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80000">
            <a:off x="255270" y="5567045"/>
            <a:ext cx="1036955" cy="1036955"/>
          </a:xfrm>
          <a:prstGeom prst="rect">
            <a:avLst/>
          </a:prstGeom>
        </p:spPr>
      </p:pic>
      <p:pic>
        <p:nvPicPr>
          <p:cNvPr id="10" name="Picture 9" descr="Anchor and chain copy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680000">
            <a:off x="10688320" y="5440045"/>
            <a:ext cx="1036955" cy="103695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40000">
            <a:off x="1339850" y="528955"/>
            <a:ext cx="10483850" cy="793115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ln>
                  <a:solidFill>
                    <a:srgbClr val="002060"/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  <a:alpha val="43000"/>
                    </a:srgbClr>
                  </a:outerShdw>
                </a:effectLst>
              </a:rPr>
              <a:t>My finished artwork on display on the cake stand.</a:t>
            </a:r>
            <a:r>
              <a:rPr lang="en-US">
                <a:ln>
                  <a:solidFill>
                    <a:srgbClr val="002060"/>
                  </a:solidFill>
                </a:ln>
              </a:rPr>
              <a:t> </a:t>
            </a:r>
          </a:p>
          <a:p>
            <a:pPr marL="0" indent="0">
              <a:buNone/>
            </a:pPr>
            <a:endParaRPr lang="en-US">
              <a:ln>
                <a:solidFill>
                  <a:srgbClr val="002060"/>
                </a:solidFill>
              </a:ln>
            </a:endParaRPr>
          </a:p>
        </p:txBody>
      </p:sp>
      <p:pic>
        <p:nvPicPr>
          <p:cNvPr id="5" name="Picture 4" descr="Captain Jack - completed work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40000">
            <a:off x="1218565" y="1599565"/>
            <a:ext cx="6375400" cy="4782185"/>
          </a:xfrm>
          <a:prstGeom prst="rect">
            <a:avLst/>
          </a:prstGeom>
        </p:spPr>
      </p:pic>
      <p:pic>
        <p:nvPicPr>
          <p:cNvPr id="6" name="Picture 5" descr="Jack's resource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60000">
            <a:off x="8261985" y="1550035"/>
            <a:ext cx="2933700" cy="3912235"/>
          </a:xfrm>
          <a:prstGeom prst="rect">
            <a:avLst/>
          </a:prstGeom>
        </p:spPr>
      </p:pic>
      <p:pic>
        <p:nvPicPr>
          <p:cNvPr id="7" name="Picture 6" descr="Anchor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40000">
            <a:off x="2192655" y="3786505"/>
            <a:ext cx="964565" cy="964565"/>
          </a:xfrm>
          <a:prstGeom prst="rect">
            <a:avLst/>
          </a:prstGeom>
        </p:spPr>
      </p:pic>
      <p:pic>
        <p:nvPicPr>
          <p:cNvPr id="2" name="Picture 1" descr="Anchor and chain cop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680000">
            <a:off x="303530" y="311150"/>
            <a:ext cx="1050290" cy="1050290"/>
          </a:xfrm>
          <a:prstGeom prst="rect">
            <a:avLst/>
          </a:prstGeom>
        </p:spPr>
      </p:pic>
      <p:pic>
        <p:nvPicPr>
          <p:cNvPr id="8" name="Picture 7" descr="Captains hat.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60000">
            <a:off x="10840085" y="306070"/>
            <a:ext cx="1066800" cy="1066800"/>
          </a:xfrm>
          <a:prstGeom prst="rect">
            <a:avLst/>
          </a:prstGeom>
        </p:spPr>
      </p:pic>
      <p:pic>
        <p:nvPicPr>
          <p:cNvPr id="9" name="Picture 8" descr="Life ring.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00000">
            <a:off x="224155" y="5588635"/>
            <a:ext cx="930275" cy="930275"/>
          </a:xfrm>
          <a:prstGeom prst="rect">
            <a:avLst/>
          </a:prstGeom>
        </p:spPr>
      </p:pic>
      <p:pic>
        <p:nvPicPr>
          <p:cNvPr id="11" name="Picture 10" descr="Anchor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920000">
            <a:off x="10960100" y="5599430"/>
            <a:ext cx="937260" cy="93726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07E45E13B15AD42BC4BFA841DB9BCFE" ma:contentTypeVersion="20" ma:contentTypeDescription="Create a new document." ma:contentTypeScope="" ma:versionID="54aee21d194caab42eaf0fc311dfdeec">
  <xsd:schema xmlns:xsd="http://www.w3.org/2001/XMLSchema" xmlns:xs="http://www.w3.org/2001/XMLSchema" xmlns:p="http://schemas.microsoft.com/office/2006/metadata/properties" xmlns:ns2="04e7d4ee-2e47-4776-9122-f096284bf2bb" xmlns:ns3="74820039-375b-483a-95f0-a491eadeb24c" targetNamespace="http://schemas.microsoft.com/office/2006/metadata/properties" ma:root="true" ma:fieldsID="499ff6b19be3ea938a5402176518439c" ns2:_="" ns3:_="">
    <xsd:import namespace="04e7d4ee-2e47-4776-9122-f096284bf2bb"/>
    <xsd:import namespace="74820039-375b-483a-95f0-a491eadeb24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e7d4ee-2e47-4776-9122-f096284bf2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7ca85185-69df-434a-b837-47a50f12580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820039-375b-483a-95f0-a491eadeb24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00df8bd7-828b-4949-97af-af86c2f86232}" ma:internalName="TaxCatchAll" ma:showField="CatchAllData" ma:web="74820039-375b-483a-95f0-a491eadeb24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40C64C3-424E-4694-A3A2-1B2DE50D3348}"/>
</file>

<file path=customXml/itemProps2.xml><?xml version="1.0" encoding="utf-8"?>
<ds:datastoreItem xmlns:ds="http://schemas.openxmlformats.org/officeDocument/2006/customXml" ds:itemID="{66B7FDF2-1575-40AF-A524-A0BB87F9239F}"/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445</Words>
  <Application>Microsoft Office PowerPoint</Application>
  <PresentationFormat>Widescreen</PresentationFormat>
  <Paragraphs>25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Comic Sans MS Regular</vt:lpstr>
      <vt:lpstr>Office Theme</vt:lpstr>
      <vt:lpstr>PowerPoint Presentation</vt:lpstr>
      <vt:lpstr>  I wanted to make a canal boat on the canal with me steering the boat, so to start with David showed me examples of what I could make. With support from mum I then needed to make a boat.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davidgrigor</dc:creator>
  <cp:lastModifiedBy>Maureen Phillip</cp:lastModifiedBy>
  <cp:revision>7</cp:revision>
  <dcterms:created xsi:type="dcterms:W3CDTF">2023-08-24T14:46:21Z</dcterms:created>
  <dcterms:modified xsi:type="dcterms:W3CDTF">2023-08-25T11:00:31Z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1033-5.4.4.8063</vt:lpwstr>
  </property>
</Properties>
</file>