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5" d="100"/>
          <a:sy n="95" d="100"/>
        </p:scale>
        <p:origin x="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4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jpe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300000">
            <a:off x="857885" y="2247265"/>
            <a:ext cx="6135370" cy="4351655"/>
          </a:xfrm>
        </p:spPr>
        <p:txBody>
          <a:bodyPr>
            <a:normAutofit fontScale="50000"/>
          </a:bodyPr>
          <a:lstStyle/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By Jessica - </a:t>
            </a:r>
          </a:p>
          <a:p>
            <a:pPr marL="0" indent="0">
              <a:buNone/>
            </a:pP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‘’Summer by the beach””</a:t>
            </a:r>
          </a:p>
          <a:p>
            <a:pPr marL="0" indent="0">
              <a:buNone/>
            </a:pP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This is my story of why I made a painting of the beach in summer.</a:t>
            </a:r>
          </a:p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I’m an artist and I like to make lots of different things to show who I am especially as part of Pamis online Art group every Monday with David Grigor of Blind Create.</a:t>
            </a:r>
          </a:p>
          <a:p>
            <a:pPr marL="0" indent="0">
              <a:buNone/>
            </a:pP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r>
              <a:rPr lang="en-US">
                <a:ln>
                  <a:solidFill>
                    <a:srgbClr val="FFC000"/>
                  </a:solidFill>
                </a:ln>
                <a:latin typeface="Comic Sans MS Regular" panose="030F0702030302020204" charset="0"/>
                <a:cs typeface="Comic Sans MS Regular" panose="030F0702030302020204" charset="0"/>
                <a:sym typeface="+mn-ea"/>
              </a:rPr>
              <a:t>I love to visit the beach with my friends.  I visited Aberdour beach with my classmates but it was very cold the day I went!</a:t>
            </a:r>
            <a:endParaRPr lang="en-US">
              <a:ln>
                <a:solidFill>
                  <a:srgbClr val="FFC000"/>
                </a:solidFill>
              </a:ln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Let me tell you about how I made my proejct.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Curved Up Ribbon 3"/>
          <p:cNvSpPr/>
          <p:nvPr/>
        </p:nvSpPr>
        <p:spPr>
          <a:xfrm rot="21360000">
            <a:off x="266065" y="303530"/>
            <a:ext cx="11659870" cy="1856105"/>
          </a:xfrm>
          <a:prstGeom prst="ellipseRibbon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 rot="21360000">
            <a:off x="3427730" y="496570"/>
            <a:ext cx="5431790" cy="10147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>
                <a:latin typeface="Comic Sans MS Regular" panose="030F0702030302020204" charset="0"/>
                <a:cs typeface="Comic Sans MS Regular" panose="030F0702030302020204" charset="0"/>
              </a:rPr>
              <a:t>  This Is Me !</a:t>
            </a:r>
          </a:p>
        </p:txBody>
      </p:sp>
      <p:pic>
        <p:nvPicPr>
          <p:cNvPr id="2" name="Picture 1" descr="palm tre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20000">
            <a:off x="1892935" y="1104265"/>
            <a:ext cx="948690" cy="948690"/>
          </a:xfrm>
          <a:prstGeom prst="rect">
            <a:avLst/>
          </a:prstGeom>
        </p:spPr>
      </p:pic>
      <p:pic>
        <p:nvPicPr>
          <p:cNvPr id="6" name="Picture 5" descr="Beach tow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0000">
            <a:off x="9272905" y="567690"/>
            <a:ext cx="1029970" cy="1029970"/>
          </a:xfrm>
          <a:prstGeom prst="rect">
            <a:avLst/>
          </a:prstGeom>
        </p:spPr>
      </p:pic>
      <p:pic>
        <p:nvPicPr>
          <p:cNvPr id="7" name="Picture 6" descr="Jessica's beach sce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0">
            <a:off x="7193280" y="2673350"/>
            <a:ext cx="4097655" cy="34988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540000">
            <a:off x="5963920" y="1133475"/>
            <a:ext cx="4147185" cy="5688330"/>
          </a:xfrm>
        </p:spPr>
        <p:txBody>
          <a:bodyPr>
            <a:normAutofit fontScale="90000"/>
          </a:bodyPr>
          <a:lstStyle/>
          <a:p>
            <a:br>
              <a:rPr lang="en-US" sz="311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Comic Sans MS Regular" panose="030F0702030302020204" charset="0"/>
                <a:cs typeface="Comic Sans MS Regular" panose="030F0702030302020204" charset="0"/>
              </a:rPr>
            </a:br>
            <a:br>
              <a:rPr lang="en-US" sz="311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Comic Sans MS Regular" panose="030F0702030302020204" charset="0"/>
                <a:cs typeface="Comic Sans MS Regular" panose="030F0702030302020204" charset="0"/>
              </a:rPr>
            </a:br>
            <a:r>
              <a:rPr lang="en-US" sz="31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I wanted to make a painting of Aberdour Beach in Fife in the summer, because that’s my </a:t>
            </a:r>
            <a:r>
              <a:rPr lang="en-US" sz="311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favourite</a:t>
            </a:r>
            <a:r>
              <a:rPr lang="en-US" sz="31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 beach.</a:t>
            </a:r>
            <a:br>
              <a:rPr lang="en-US" sz="31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</a:br>
            <a:br>
              <a:rPr lang="en-US" sz="31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</a:br>
            <a:r>
              <a:rPr lang="en-US" sz="31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so to start with David showed me examples of what I could make. </a:t>
            </a:r>
            <a:br>
              <a:rPr lang="en-US" sz="31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</a:br>
            <a:br>
              <a:rPr lang="en-US" sz="31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</a:br>
            <a:r>
              <a:rPr lang="en-US" sz="31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With support I started to put the scene together starting with a pencil drawing of the beach:</a:t>
            </a:r>
            <a:br>
              <a:rPr lang="en-US" sz="31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</a:br>
            <a:endParaRPr lang="en-US" sz="31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 Regular" panose="030F0702030302020204" charset="0"/>
              <a:cs typeface="Comic Sans MS Regular" panose="030F0702030302020204" charset="0"/>
            </a:endParaRPr>
          </a:p>
        </p:txBody>
      </p:sp>
      <p:pic>
        <p:nvPicPr>
          <p:cNvPr id="3" name="Picture 2" descr="bucket and spa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0000">
            <a:off x="455295" y="328930"/>
            <a:ext cx="1227455" cy="1227455"/>
          </a:xfrm>
          <a:prstGeom prst="rect">
            <a:avLst/>
          </a:prstGeom>
        </p:spPr>
      </p:pic>
      <p:pic>
        <p:nvPicPr>
          <p:cNvPr id="7" name="Picture 6" descr="Beach tow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10659110" y="323215"/>
            <a:ext cx="1228090" cy="1228090"/>
          </a:xfrm>
          <a:prstGeom prst="rect">
            <a:avLst/>
          </a:prstGeom>
        </p:spPr>
      </p:pic>
      <p:pic>
        <p:nvPicPr>
          <p:cNvPr id="8" name="Picture 7" descr="beach umbrell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0000">
            <a:off x="325120" y="5109845"/>
            <a:ext cx="1488440" cy="1488440"/>
          </a:xfrm>
          <a:prstGeom prst="rect">
            <a:avLst/>
          </a:prstGeom>
        </p:spPr>
      </p:pic>
      <p:pic>
        <p:nvPicPr>
          <p:cNvPr id="10" name="Picture 9" descr="sand castle and bucke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0000">
            <a:off x="10165080" y="4831080"/>
            <a:ext cx="1747520" cy="1747520"/>
          </a:xfrm>
          <a:prstGeom prst="rect">
            <a:avLst/>
          </a:prstGeom>
        </p:spPr>
      </p:pic>
      <p:pic>
        <p:nvPicPr>
          <p:cNvPr id="14" name="Picture 13" descr="Summer scene draw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0000">
            <a:off x="1644015" y="1518285"/>
            <a:ext cx="3607435" cy="36950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300000">
            <a:off x="1625600" y="1124585"/>
            <a:ext cx="8686165" cy="198501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To start with the beach scene was drawn out with pencil. </a:t>
            </a:r>
          </a:p>
          <a:p>
            <a:pPr marL="0" indent="0">
              <a:buNone/>
            </a:pP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I started to paint the beach, then the sea and then the palm tree with long leaves.</a:t>
            </a:r>
          </a:p>
        </p:txBody>
      </p:sp>
      <p:pic>
        <p:nvPicPr>
          <p:cNvPr id="4" name="Picture 3" descr="bucket and spa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0000">
            <a:off x="455295" y="328930"/>
            <a:ext cx="1227455" cy="1227455"/>
          </a:xfrm>
          <a:prstGeom prst="rect">
            <a:avLst/>
          </a:prstGeom>
        </p:spPr>
      </p:pic>
      <p:pic>
        <p:nvPicPr>
          <p:cNvPr id="6" name="Picture 5" descr="Beach tow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10454640" y="323215"/>
            <a:ext cx="1228090" cy="1228090"/>
          </a:xfrm>
          <a:prstGeom prst="rect">
            <a:avLst/>
          </a:prstGeom>
        </p:spPr>
      </p:pic>
      <p:pic>
        <p:nvPicPr>
          <p:cNvPr id="8" name="Picture 7" descr="beach umbrell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0000">
            <a:off x="324485" y="5093970"/>
            <a:ext cx="1488440" cy="1488440"/>
          </a:xfrm>
          <a:prstGeom prst="rect">
            <a:avLst/>
          </a:prstGeom>
        </p:spPr>
      </p:pic>
      <p:pic>
        <p:nvPicPr>
          <p:cNvPr id="10" name="Picture 9" descr="sand castle and bucke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0000">
            <a:off x="10249535" y="5080635"/>
            <a:ext cx="1404620" cy="1404620"/>
          </a:xfrm>
          <a:prstGeom prst="rect">
            <a:avLst/>
          </a:prstGeom>
        </p:spPr>
      </p:pic>
      <p:pic>
        <p:nvPicPr>
          <p:cNvPr id="11" name="Picture 10" descr="Summer beach step 2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80000">
            <a:off x="2486660" y="3552190"/>
            <a:ext cx="3544570" cy="265874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3" descr="Palm tre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20000">
            <a:off x="6986905" y="3357245"/>
            <a:ext cx="2275840" cy="308800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420000">
            <a:off x="1744345" y="884555"/>
            <a:ext cx="9062720" cy="2912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Then I painted the parasol in 6 different colours: 3 primary colours- red, blue and yellow. Then 3 secondary colours- orange, green and purple. I</a:t>
            </a:r>
            <a:r>
              <a:rPr lang="en-US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  <a:sym typeface="+mn-ea"/>
              </a:rPr>
              <a:t> was asked to choose between 2 colours for various parts of the beach scene. I chose the colours for the towels and parasol.</a:t>
            </a:r>
            <a:endParaRPr lang="en-US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Comic Sans MS Regular" panose="030F0702030302020204" charset="0"/>
              <a:cs typeface="Comic Sans MS Regular" panose="030F0702030302020204" charset="0"/>
            </a:endParaRPr>
          </a:p>
        </p:txBody>
      </p:sp>
      <p:pic>
        <p:nvPicPr>
          <p:cNvPr id="2" name="Picture 1" descr="bucket and spa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0000">
            <a:off x="455295" y="328930"/>
            <a:ext cx="1227455" cy="1227455"/>
          </a:xfrm>
          <a:prstGeom prst="rect">
            <a:avLst/>
          </a:prstGeom>
        </p:spPr>
      </p:pic>
      <p:pic>
        <p:nvPicPr>
          <p:cNvPr id="7" name="Picture 6" descr="Beach tow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10584815" y="334010"/>
            <a:ext cx="1228090" cy="1228090"/>
          </a:xfrm>
          <a:prstGeom prst="rect">
            <a:avLst/>
          </a:prstGeom>
        </p:spPr>
      </p:pic>
      <p:pic>
        <p:nvPicPr>
          <p:cNvPr id="8" name="Picture 7" descr="beach umbrell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0000">
            <a:off x="325120" y="5109845"/>
            <a:ext cx="1488440" cy="1488440"/>
          </a:xfrm>
          <a:prstGeom prst="rect">
            <a:avLst/>
          </a:prstGeom>
        </p:spPr>
      </p:pic>
      <p:pic>
        <p:nvPicPr>
          <p:cNvPr id="10" name="Picture 9" descr="sand castle and bucke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0000">
            <a:off x="10306685" y="4824095"/>
            <a:ext cx="1476375" cy="1476375"/>
          </a:xfrm>
          <a:prstGeom prst="rect">
            <a:avLst/>
          </a:prstGeom>
        </p:spPr>
      </p:pic>
      <p:pic>
        <p:nvPicPr>
          <p:cNvPr id="5" name="Picture 4" descr="Jessica's beach scene copy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6991985" y="3373120"/>
            <a:ext cx="2311400" cy="30473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 descr="Summer beach scene. copy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80000">
            <a:off x="2421255" y="3547110"/>
            <a:ext cx="2502535" cy="290068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120000">
            <a:off x="1490345" y="1235075"/>
            <a:ext cx="9212580" cy="19011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Then with support I put on different colours for the beach towel and painted on a colourful design. </a:t>
            </a:r>
          </a:p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I</a:t>
            </a: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  <a:sym typeface="+mn-ea"/>
              </a:rPr>
              <a:t> used paint, paper and crepe paper.</a:t>
            </a:r>
            <a:endParaRPr lang="en-US"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Picture 1" descr="bucket and spa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0000">
            <a:off x="455295" y="328930"/>
            <a:ext cx="1227455" cy="1227455"/>
          </a:xfrm>
          <a:prstGeom prst="rect">
            <a:avLst/>
          </a:prstGeom>
        </p:spPr>
      </p:pic>
      <p:pic>
        <p:nvPicPr>
          <p:cNvPr id="7" name="Picture 6" descr="Beach tow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10603230" y="334010"/>
            <a:ext cx="1228090" cy="1228090"/>
          </a:xfrm>
          <a:prstGeom prst="rect">
            <a:avLst/>
          </a:prstGeom>
        </p:spPr>
      </p:pic>
      <p:pic>
        <p:nvPicPr>
          <p:cNvPr id="8" name="Picture 7" descr="beach umbrell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0000">
            <a:off x="325120" y="5109845"/>
            <a:ext cx="1488440" cy="1488440"/>
          </a:xfrm>
          <a:prstGeom prst="rect">
            <a:avLst/>
          </a:prstGeom>
        </p:spPr>
      </p:pic>
      <p:pic>
        <p:nvPicPr>
          <p:cNvPr id="10" name="Picture 9" descr="sand castle and bucke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0000">
            <a:off x="10252710" y="4832350"/>
            <a:ext cx="1368425" cy="1368425"/>
          </a:xfrm>
          <a:prstGeom prst="rect">
            <a:avLst/>
          </a:prstGeom>
        </p:spPr>
      </p:pic>
      <p:pic>
        <p:nvPicPr>
          <p:cNvPr id="4" name="Picture 3" descr="Jessica's beach scene copy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0000">
            <a:off x="6731635" y="2952115"/>
            <a:ext cx="3245485" cy="253174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 descr="Summer beach scene. copy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0000">
            <a:off x="2105660" y="3239770"/>
            <a:ext cx="3247390" cy="255714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360000">
            <a:off x="1788795" y="867410"/>
            <a:ext cx="9049385" cy="1396365"/>
          </a:xfrm>
        </p:spPr>
        <p:txBody>
          <a:bodyPr>
            <a:normAutofit lnSpcReduction="20000"/>
          </a:bodyPr>
          <a:lstStyle/>
          <a:p>
            <a:pPr marL="0" indent="0">
              <a:buNone/>
            </a:pPr>
            <a:r>
              <a:rPr lang="en-US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Then it was time to do the background and paint the coast and the sailing boat in the background with the sun in the sky and clouds.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Picture 1" descr="bucket and spa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0000">
            <a:off x="455295" y="328930"/>
            <a:ext cx="1227455" cy="1227455"/>
          </a:xfrm>
          <a:prstGeom prst="rect">
            <a:avLst/>
          </a:prstGeom>
        </p:spPr>
      </p:pic>
      <p:pic>
        <p:nvPicPr>
          <p:cNvPr id="4" name="Picture 3" descr="Beach tow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10659110" y="323215"/>
            <a:ext cx="1228090" cy="1228090"/>
          </a:xfrm>
          <a:prstGeom prst="rect">
            <a:avLst/>
          </a:prstGeom>
        </p:spPr>
      </p:pic>
      <p:pic>
        <p:nvPicPr>
          <p:cNvPr id="8" name="Picture 7" descr="beach umbrell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0000">
            <a:off x="325120" y="5109845"/>
            <a:ext cx="1488440" cy="1488440"/>
          </a:xfrm>
          <a:prstGeom prst="rect">
            <a:avLst/>
          </a:prstGeom>
        </p:spPr>
      </p:pic>
      <p:pic>
        <p:nvPicPr>
          <p:cNvPr id="9" name="Picture 8" descr="Jessica's beach scene copy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>
            <a:off x="6280150" y="2470150"/>
            <a:ext cx="2694305" cy="372745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 descr="sand castle and bucke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0000">
            <a:off x="10308590" y="4958715"/>
            <a:ext cx="1368425" cy="1368425"/>
          </a:xfrm>
          <a:prstGeom prst="rect">
            <a:avLst/>
          </a:prstGeom>
        </p:spPr>
      </p:pic>
      <p:pic>
        <p:nvPicPr>
          <p:cNvPr id="11" name="Picture 10" descr="Summer beach scene. copy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20000">
            <a:off x="2465705" y="2174875"/>
            <a:ext cx="2462530" cy="396303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180000">
            <a:off x="1179195" y="762000"/>
            <a:ext cx="9248140" cy="2534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Then I painted in my bucket and spade and chose  bright colours for these.</a:t>
            </a:r>
          </a:p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I used a lot of different materials to make this whole project and chose colours, materials and chose where to put them. I really enjoyed putting them all together and hope you like this as much as i do.</a:t>
            </a:r>
          </a:p>
        </p:txBody>
      </p:sp>
      <p:pic>
        <p:nvPicPr>
          <p:cNvPr id="2" name="Picture 1" descr="bucket and spa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0000">
            <a:off x="201930" y="201930"/>
            <a:ext cx="1227455" cy="1227455"/>
          </a:xfrm>
          <a:prstGeom prst="rect">
            <a:avLst/>
          </a:prstGeom>
        </p:spPr>
      </p:pic>
      <p:pic>
        <p:nvPicPr>
          <p:cNvPr id="7" name="Picture 6" descr="Beach tow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10756900" y="207010"/>
            <a:ext cx="1228090" cy="1228090"/>
          </a:xfrm>
          <a:prstGeom prst="rect">
            <a:avLst/>
          </a:prstGeom>
        </p:spPr>
      </p:pic>
      <p:pic>
        <p:nvPicPr>
          <p:cNvPr id="8" name="Picture 7" descr="beach umbrell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0000">
            <a:off x="325120" y="5109845"/>
            <a:ext cx="1488440" cy="1488440"/>
          </a:xfrm>
          <a:prstGeom prst="rect">
            <a:avLst/>
          </a:prstGeom>
        </p:spPr>
      </p:pic>
      <p:pic>
        <p:nvPicPr>
          <p:cNvPr id="10" name="Picture 9" descr="sand castle and bucke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0000">
            <a:off x="10257790" y="4862830"/>
            <a:ext cx="1397000" cy="1397000"/>
          </a:xfrm>
          <a:prstGeom prst="rect">
            <a:avLst/>
          </a:prstGeom>
        </p:spPr>
      </p:pic>
      <p:pic>
        <p:nvPicPr>
          <p:cNvPr id="4" name="Picture 3" descr="Jessica's beach scene copy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0000">
            <a:off x="7049770" y="3115310"/>
            <a:ext cx="2240280" cy="327914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 descr="Summer beach scene.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80000">
            <a:off x="3400425" y="3672205"/>
            <a:ext cx="2047875" cy="277368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420000">
            <a:off x="1359750" y="780414"/>
            <a:ext cx="4882515" cy="529717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To finish, </a:t>
            </a:r>
          </a:p>
          <a:p>
            <a:pPr marL="0" indent="0">
              <a:buNone/>
            </a:pPr>
            <a:r>
              <a:rPr lang="en-US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I put PVA glue on my painting to make fish in the sea and added different </a:t>
            </a:r>
            <a:r>
              <a:rPr lang="en-US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colour</a:t>
            </a:r>
            <a:r>
              <a:rPr lang="en-US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 glitter sparkles to this, as well as the sea, sand, umbrella and other features. </a:t>
            </a:r>
          </a:p>
          <a:p>
            <a:pPr marL="0" indent="0">
              <a:buNone/>
            </a:pPr>
            <a:endParaRPr lang="en-US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r>
              <a:rPr lang="en-US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I also put shells on the beach to add to the seaside with glue.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Comic Sans MS Regular" panose="030F0702030302020204" charset="0"/>
              <a:cs typeface="Comic Sans MS Regular" panose="030F0702030302020204" charset="0"/>
              <a:sym typeface="+mn-ea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  <a:sym typeface="+mn-ea"/>
              </a:rPr>
              <a:t>I worked on my beach scene over 3 sessions, so it took me about 3 hours and I enjoyed making the painting.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Comic Sans MS Regular" panose="030F0702030302020204" charset="0"/>
              <a:cs typeface="Comic Sans MS Regular" panose="030F0702030302020204" charset="0"/>
            </a:endParaRPr>
          </a:p>
        </p:txBody>
      </p:sp>
      <p:pic>
        <p:nvPicPr>
          <p:cNvPr id="10" name="Picture 9" descr="Jessica's beach sce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0000">
            <a:off x="6656070" y="1741805"/>
            <a:ext cx="4077970" cy="398462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 descr="bucket and spa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60000">
            <a:off x="196850" y="196850"/>
            <a:ext cx="1228090" cy="1228090"/>
          </a:xfrm>
          <a:prstGeom prst="rect">
            <a:avLst/>
          </a:prstGeom>
        </p:spPr>
      </p:pic>
      <p:pic>
        <p:nvPicPr>
          <p:cNvPr id="7" name="Picture 6" descr="Beach towe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0000">
            <a:off x="10756900" y="323215"/>
            <a:ext cx="1228090" cy="1228090"/>
          </a:xfrm>
          <a:prstGeom prst="rect">
            <a:avLst/>
          </a:prstGeom>
        </p:spPr>
      </p:pic>
      <p:pic>
        <p:nvPicPr>
          <p:cNvPr id="8" name="Picture 7" descr="beach umbrell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">
            <a:off x="267608" y="5548904"/>
            <a:ext cx="1128395" cy="1128395"/>
          </a:xfrm>
          <a:prstGeom prst="rect">
            <a:avLst/>
          </a:prstGeom>
        </p:spPr>
      </p:pic>
      <p:pic>
        <p:nvPicPr>
          <p:cNvPr id="11" name="Picture 10" descr="shel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40000">
            <a:off x="5545455" y="285750"/>
            <a:ext cx="1490345" cy="1342390"/>
          </a:xfrm>
          <a:prstGeom prst="rect">
            <a:avLst/>
          </a:prstGeom>
        </p:spPr>
      </p:pic>
      <p:pic>
        <p:nvPicPr>
          <p:cNvPr id="5" name="Picture 4" descr="sand castle and bucke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60000">
            <a:off x="10723880" y="5429885"/>
            <a:ext cx="1086485" cy="1086485"/>
          </a:xfrm>
          <a:prstGeom prst="rect">
            <a:avLst/>
          </a:prstGeom>
        </p:spPr>
      </p:pic>
      <p:pic>
        <p:nvPicPr>
          <p:cNvPr id="13" name="Picture 12" descr="sailing boa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9745" y="5723255"/>
            <a:ext cx="967105" cy="9671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7E45E13B15AD42BC4BFA841DB9BCFE" ma:contentTypeVersion="20" ma:contentTypeDescription="Create a new document." ma:contentTypeScope="" ma:versionID="54aee21d194caab42eaf0fc311dfdeec">
  <xsd:schema xmlns:xsd="http://www.w3.org/2001/XMLSchema" xmlns:xs="http://www.w3.org/2001/XMLSchema" xmlns:p="http://schemas.microsoft.com/office/2006/metadata/properties" xmlns:ns2="04e7d4ee-2e47-4776-9122-f096284bf2bb" xmlns:ns3="74820039-375b-483a-95f0-a491eadeb24c" targetNamespace="http://schemas.microsoft.com/office/2006/metadata/properties" ma:root="true" ma:fieldsID="499ff6b19be3ea938a5402176518439c" ns2:_="" ns3:_="">
    <xsd:import namespace="04e7d4ee-2e47-4776-9122-f096284bf2bb"/>
    <xsd:import namespace="74820039-375b-483a-95f0-a491eadeb2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e7d4ee-2e47-4776-9122-f096284bf2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ca85185-69df-434a-b837-47a50f1258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20039-375b-483a-95f0-a491eadeb2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0df8bd7-828b-4949-97af-af86c2f86232}" ma:internalName="TaxCatchAll" ma:showField="CatchAllData" ma:web="74820039-375b-483a-95f0-a491eadeb2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60EDC5-A049-4B96-B722-B3BDDBA922D8}"/>
</file>

<file path=customXml/itemProps2.xml><?xml version="1.0" encoding="utf-8"?>
<ds:datastoreItem xmlns:ds="http://schemas.openxmlformats.org/officeDocument/2006/customXml" ds:itemID="{41972D53-3341-48ED-8361-195FDEBDFFB9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438</Words>
  <Application>Microsoft Office PowerPoint</Application>
  <PresentationFormat>Widescreen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 Regular</vt:lpstr>
      <vt:lpstr>Office Theme</vt:lpstr>
      <vt:lpstr>PowerPoint Presentation</vt:lpstr>
      <vt:lpstr>  I wanted to make a painting of Aberdour Beach in Fife in the summer, because that’s my favourite beach.  so to start with David showed me examples of what I could make.   With support I started to put the scene together starting with a pencil drawing of the beach: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davidgrigor</dc:creator>
  <cp:lastModifiedBy>Maureen Phillip</cp:lastModifiedBy>
  <cp:revision>13</cp:revision>
  <dcterms:created xsi:type="dcterms:W3CDTF">2023-08-25T08:08:08Z</dcterms:created>
  <dcterms:modified xsi:type="dcterms:W3CDTF">2023-08-25T11:06:26Z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1033-5.4.4.8063</vt:lpwstr>
  </property>
</Properties>
</file>